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899A-CB0B-4358-B951-8534C94C4F1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423F-EEB2-4BEC-AA86-42D5668B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899A-CB0B-4358-B951-8534C94C4F1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423F-EEB2-4BEC-AA86-42D5668B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MRM and MORRIS COUNTY 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ENVIRONMENTAL COORDINATORS MEETING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7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Continuous Improvement Recommendations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Improved Pick Ups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Other Improvement Actions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/>
              <a:t>Sorting</a:t>
            </a:r>
            <a:r>
              <a:rPr lang="en-US" sz="3200" smtClean="0"/>
              <a:t>: Large Televisions Back To Back On Pallets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/>
              <a:t>Sorting</a:t>
            </a:r>
            <a:r>
              <a:rPr lang="en-US" sz="3200" smtClean="0"/>
              <a:t>:</a:t>
            </a:r>
            <a:r>
              <a:rPr lang="en-US" smtClean="0"/>
              <a:t> </a:t>
            </a:r>
            <a:r>
              <a:rPr lang="en-US" sz="2800" smtClean="0"/>
              <a:t>Lay Large Flat Screens Flat Bases Out Larger On Bottom, Alternating To Keep Level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Sorting</a:t>
            </a:r>
            <a:r>
              <a:rPr lang="en-US" sz="3600" smtClean="0"/>
              <a:t>: Small TVs, Monitors, Flat Screens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Gaylord Items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Signs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Increasing Weight Per Pick Up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QUESTIONS?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Electronics Recycling Program Update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8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MRM Morris County Program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MRM Morris County Program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MRM Morris County Program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NJ DEP Reporting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6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Reporting Forms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Current Program Status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3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Goal: Program Improvements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9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MRM and MORRIS COUNTY   ENVIRONMENTAL COORDINATORS MEETING</vt:lpstr>
      <vt:lpstr>Electronics Recycling Program Update</vt:lpstr>
      <vt:lpstr>MRM Morris County Program</vt:lpstr>
      <vt:lpstr>MRM Morris County Program</vt:lpstr>
      <vt:lpstr>MRM Morris County Program</vt:lpstr>
      <vt:lpstr>NJ DEP Reporting</vt:lpstr>
      <vt:lpstr>Reporting Forms</vt:lpstr>
      <vt:lpstr>Current Program Status</vt:lpstr>
      <vt:lpstr>Goal: Program Improvements</vt:lpstr>
      <vt:lpstr>Continuous Improvement Recommendations</vt:lpstr>
      <vt:lpstr>Improved Pick Ups</vt:lpstr>
      <vt:lpstr>Other Improvement Actions</vt:lpstr>
      <vt:lpstr>Sorting: Large Televisions Back To Back On Pallets</vt:lpstr>
      <vt:lpstr>Sorting: Lay Large Flat Screens Flat Bases Out Larger On Bottom, Alternating To Keep Level</vt:lpstr>
      <vt:lpstr>Sorting: Small TVs, Monitors, Flat Screens</vt:lpstr>
      <vt:lpstr>Gaylord Items</vt:lpstr>
      <vt:lpstr>Signs</vt:lpstr>
      <vt:lpstr>Increasing Weight Per Pick Up</vt:lpstr>
      <vt:lpstr>QUESTIONS?</vt:lpstr>
    </vt:vector>
  </TitlesOfParts>
  <Company>County of Morris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MRM and MORRIS COUNTY   ENVIRONMENTAL COORDINATORS MEETING</dc:title>
  <dc:creator>Larry</dc:creator>
  <cp:lastModifiedBy>Larry</cp:lastModifiedBy>
  <cp:revision>1</cp:revision>
  <dcterms:created xsi:type="dcterms:W3CDTF">2019-10-28T18:31:42Z</dcterms:created>
  <dcterms:modified xsi:type="dcterms:W3CDTF">2019-10-28T18:31:42Z</dcterms:modified>
</cp:coreProperties>
</file>